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Quantalogic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Intelligence Artificielle de Nouvelle Génération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3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Actualités et Blog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Articles Techniques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26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Tutoriels approfondis sur l'implémentation de nos solutions IA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8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Guides Pratiques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3826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 complète et exemples d'utilisation step-by-step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8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Études de Cas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3826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Retours d'expérience de clients et success stories détaillées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636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Découvrez nos dernières publications sur blog.quantalogic.com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5852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Activité Open Source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2.5K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Stars GitHub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Communauté active et engagée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Contributeurs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Développeurs du monde entier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4222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Dépôts publics disponibles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4031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Notre engagement open source favorise l'innovation collaborative et la transparence technologique. Rejoignez notre communauté sur GitHub!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596622"/>
            <a:ext cx="6857048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Reconnaissance Industrie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1600081"/>
            <a:ext cx="7625239" cy="1874996"/>
          </a:xfrm>
          <a:prstGeom prst="roundRect">
            <a:avLst>
              <a:gd name="adj" fmla="val 486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5" y="1500426"/>
            <a:ext cx="260271" cy="26027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004" y="3314462"/>
            <a:ext cx="260271" cy="2602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15258" y="1955959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TechCrunch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115258" y="2425065"/>
            <a:ext cx="691348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"Quantalogic repousse les limites de l'IA accessible avec son approche innovante du framework ReAct"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59381" y="3692009"/>
            <a:ext cx="7625239" cy="1874996"/>
          </a:xfrm>
          <a:prstGeom prst="roundRect">
            <a:avLst>
              <a:gd name="adj" fmla="val 486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25" y="3592354"/>
            <a:ext cx="260271" cy="260271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004" y="5406390"/>
            <a:ext cx="260271" cy="26027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15258" y="404788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VentureBeat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1115258" y="4516993"/>
            <a:ext cx="691348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"Une solution prometteuse qui démocratise l'intelligence artificielle pour les entreprises de toutes tailles"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759381" y="5919503"/>
            <a:ext cx="7625239" cy="3464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5" name="Text 8"/>
          <p:cNvSpPr/>
          <p:nvPr/>
        </p:nvSpPr>
        <p:spPr>
          <a:xfrm>
            <a:off x="759381" y="6279475"/>
            <a:ext cx="372272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Partenaires et Certifications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59381" y="6943844"/>
            <a:ext cx="7625239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Certifié ISO 27001 • Partenaire AWS et Google Cloud • Membre AI Alliance Europe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Notre Mission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Révolutionner l'intelligence artificielle avec des solutions accessibles et performantes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Démocratisation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Rendre la technologie IA disponible pour toutes les entreprises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Excellence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Fournir des outils de qualité professionnelle avec un support technique exceptionnel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46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Informations Administratives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69137"/>
            <a:ext cx="3137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Identité de l'Entreprise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502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Nom: Quantalogic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924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Secteur: Technologies 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346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Spécialisation: Agents intelligents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397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Statut: Innovation technologique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569137"/>
            <a:ext cx="3037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Domaines d'Expertise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1502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Language Models (LLMs)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ReAct avancé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conteneurisée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8397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Solutions d'automatisation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426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 Framework ReAct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Raisonnement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contextuelle approfondie des requêtes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414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Exécution intelligente des tâches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Itération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414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continue des résultats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framework ReAct combine raisonnement et action pour créer des agents IA plus efficaces et adaptatifs, capables d'apprendre et de s'améliorer à chaque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Language Models (LLMs)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7990"/>
            <a:ext cx="366474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Modèles de Pointe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71570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des derniers modèles GPT, Claude et autres LLMs performants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967990"/>
            <a:ext cx="366486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Personnalisation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71570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Adaptation fine des modèles selon vos besoins métier spécifiques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545812"/>
            <a:ext cx="3117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Optimale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603623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optimisée garantissant rapidité et précision des réponses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558" y="511135"/>
            <a:ext cx="4883229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Docker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558" y="1580078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0558" y="1873091"/>
            <a:ext cx="505968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650558" y="2011680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Conteneurisation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50558" y="2488049"/>
            <a:ext cx="505968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Déploiement simplifié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0558" y="3110627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0558" y="3403640"/>
            <a:ext cx="505968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650558" y="3542228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Scalabilité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50558" y="4018598"/>
            <a:ext cx="505968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Montée en charge fluide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0558" y="4641175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0558" y="4934188"/>
            <a:ext cx="505968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650558" y="5072777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Portabilité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50558" y="5549146"/>
            <a:ext cx="505968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Multi-environnements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50558" y="6171724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50558" y="6464737"/>
            <a:ext cx="505968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650558" y="6603325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Isolation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50558" y="7079694"/>
            <a:ext cx="505968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Sécurité renforcée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171248" y="1556861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Avantages Docker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6171248" y="2033230"/>
            <a:ext cx="7816215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Notre infrastructure basée sur Docker garantit une flexibilité maximale et une maintenance simplifiée.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171248" y="2795111"/>
            <a:ext cx="781621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Déploiement en quelques minutes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6171248" y="3157418"/>
            <a:ext cx="781621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Compatibilité cloud et on-premise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6171248" y="3519726"/>
            <a:ext cx="781621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Mises à jour sans interruption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171248" y="3882033"/>
            <a:ext cx="781621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optimisée des ressources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521" y="430887"/>
            <a:ext cx="4992529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Sécurité et Confidentialité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8521" y="1155621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2827" y="1319927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10" y="1449110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827" y="1946672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Chiffrement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12827" y="2285405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Données cryptées end-to-end avec protocoles AES-256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48521" y="2857024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12827" y="3021330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010" y="3150513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2827" y="3648075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Conformité RGPD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12827" y="398680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 total des normes européennes de protection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48521" y="4558427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12827" y="4722733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010" y="4851916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2827" y="5349478"/>
            <a:ext cx="19589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Audits Réguliers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12827" y="5688211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Contrôles de sécurité mensuels et certifications ISO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48521" y="6259830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12827" y="6424136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010" y="6553319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2827" y="7050881"/>
            <a:ext cx="219479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Hébergement Sécurisé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712827" y="738961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Serveurs certifiés en Europe avec redondance totale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Nous Contacter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Coordonnées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contact@quantalogic.com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technique: support@quantalogic.com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Téléphone: +33 (0)1 XX XX XX XX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Disponibilité: 9h-18h (CET)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99716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Réseaux Sociaux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21638" y="45254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LinkedIn: /quantalogic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49275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github.com/quantalogic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3295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Twitter: @quantalogic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88300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Feuille de Route 2024-2025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 2024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Lancement de la version 2.0 avec support multi-modèles avancé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Q2 2024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d'outils d'analyse prédictive et tableaux de bord personnalisables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Q3 2024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Extension marketplace avec plugins tiers et API enrichies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Q4 2024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Déploiement de solutions verticales pour finance, santé et retail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 2025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Intelligence artificielle multimodale (texte, image, voix)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2025-12-07T18:17:38Z</dcterms:created>
  <dcterms:modified xsi:type="dcterms:W3CDTF">2025-12-07T18:17:38Z</dcterms:modified>
</cp:coreProperties>
</file>